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7" r:id="rId4"/>
    <p:sldId id="259" r:id="rId5"/>
    <p:sldId id="264" r:id="rId6"/>
    <p:sldId id="269" r:id="rId7"/>
    <p:sldId id="263" r:id="rId8"/>
    <p:sldId id="261" r:id="rId9"/>
    <p:sldId id="262" r:id="rId10"/>
    <p:sldId id="265" r:id="rId11"/>
    <p:sldId id="266" r:id="rId12"/>
    <p:sldId id="271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9" autoAdjust="0"/>
    <p:restoredTop sz="86462" autoAdjust="0"/>
  </p:normalViewPr>
  <p:slideViewPr>
    <p:cSldViewPr>
      <p:cViewPr>
        <p:scale>
          <a:sx n="49" d="100"/>
          <a:sy n="49" d="100"/>
        </p:scale>
        <p:origin x="-3414" y="-1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66778E-0AFA-4769-94DC-06C861779B5A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EBE9BA-EBB6-4A96-9D55-37B41E99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R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F37700-27DC-424C-BB5E-4BB47C03F8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64AA-35CB-4E5D-A3C3-9D62EC14A04F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2026-72DA-467F-A780-A8EBDE4FD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18DD-C2DC-4AA6-B658-F27DC5AA1537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0555-EE22-4790-B95B-F099D122B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CF87-40FB-4209-AD8B-6BEAEFB550A4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A59C-1ABB-45CB-8442-C689A6A0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4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9782-2D44-40EF-9B41-73115DC8A32C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E140-5776-4648-A3AD-907A0CF0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8F31-6571-4657-9437-37B21BD4F1D2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6EEB-7FEC-4456-B08F-DD4DC3F02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2288-F03D-4558-83A7-64FB8ADE451C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2224-53F8-4F09-8C8E-ED367F6D9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980D-EE82-402B-AC91-64E96E16C584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41B4-708A-4814-8596-786CE0D2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CB28-F3B3-4674-B527-32D17C9932D8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0C85-0465-4275-8E88-796E5DC75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5871-FC56-471C-9B8E-6B8D9A66629F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FBDF-1243-4129-8AE3-3F6B6887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A36B-45FF-4FA4-BBFC-ECEDAC084FD1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DC33-A456-4927-9227-B2563479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CA47-36FF-4B9F-9D36-901608CCBB33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D5F5-B176-4A08-B992-12B407EC2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61B14-013E-44AB-A8C3-2BFF57F9D762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C1D091-B9E4-40C2-A5D8-5E4BF2B5A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8313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3600" b="1" dirty="0" smtClean="0"/>
              <a:t>ОРГАНИЗАТОР</a:t>
            </a:r>
            <a:r>
              <a:rPr lang="en-US" sz="3600" b="1" dirty="0" smtClean="0"/>
              <a:t>:</a:t>
            </a:r>
            <a:r>
              <a:rPr lang="sr-Cyrl-RS" sz="3600" b="1" dirty="0" smtClean="0"/>
              <a:t> Мирјана Рончевић</a:t>
            </a:r>
            <a:endParaRPr lang="en-US" sz="3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r-Cyrl-RS" sz="3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3600" b="1" dirty="0" smtClean="0"/>
              <a:t>У ПОСЕТИ БИЛИ</a:t>
            </a:r>
            <a:r>
              <a:rPr lang="en-US" sz="3600" b="1" dirty="0" smtClean="0"/>
              <a:t>:</a:t>
            </a:r>
            <a:r>
              <a:rPr lang="sr-Cyrl-RS" sz="3600" b="1" dirty="0" smtClean="0"/>
              <a:t> </a:t>
            </a:r>
            <a:r>
              <a:rPr lang="en-US" sz="3600" b="1" dirty="0" smtClean="0"/>
              <a:t>I-6 , I-8</a:t>
            </a:r>
            <a:endParaRPr lang="sr-Cyrl-RS" sz="3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3600" b="1" dirty="0" smtClean="0"/>
              <a:t>ПРЕЗЕНТАЦИЈУ </a:t>
            </a:r>
            <a:r>
              <a:rPr lang="sr-Cyrl-RS" sz="3600" b="1" dirty="0"/>
              <a:t> </a:t>
            </a:r>
            <a:r>
              <a:rPr lang="sr-Cyrl-RS" sz="3600" b="1" dirty="0" smtClean="0"/>
              <a:t>УРАДИО</a:t>
            </a:r>
            <a:r>
              <a:rPr lang="en-US" sz="3600" b="1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 </a:t>
            </a:r>
            <a:r>
              <a:rPr lang="en-US" sz="3600" b="1" dirty="0" smtClean="0"/>
              <a:t> </a:t>
            </a:r>
            <a:r>
              <a:rPr lang="sr-Cyrl-RS" sz="3600" b="1" dirty="0" smtClean="0"/>
              <a:t> Веселин Медић</a:t>
            </a:r>
            <a:r>
              <a:rPr lang="en-US" sz="3600" b="1" dirty="0" smtClean="0"/>
              <a:t> I-6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НОВОСАДСКИ ПЛАНЕТАРИЈУМ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 Петроварадинској тврђави се налази Новосадска астрономска опсерваторија са Планетаријумом, који је уз београдски једини у Србији. Научним и едукативним активностима Опсерваторије и Планетаријума руководи </a:t>
            </a:r>
            <a:r>
              <a:rPr lang="ru-RU" u="sng" dirty="0" smtClean="0"/>
              <a:t>Астрономско друштво Нови Сад </a:t>
            </a:r>
            <a:r>
              <a:rPr lang="ru-RU" dirty="0" smtClean="0"/>
              <a:t>које за посетиоце, нарочито ђаке и студенте, организује аудио-визуелну наставу астрономије и сродних наука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68</Words>
  <Application>Microsoft Office PowerPoint</Application>
  <PresentationFormat>On-screen Show (4:3)</PresentationFormat>
  <Paragraphs>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PowerPoint Presentation</vt:lpstr>
      <vt:lpstr>НОВОСАДСКИ ПЛАНЕТАРИЈУМ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ПЛАНЕТАРИЈУМ</dc:title>
  <dc:creator>Sofija</dc:creator>
  <cp:lastModifiedBy>sasa</cp:lastModifiedBy>
  <cp:revision>26</cp:revision>
  <dcterms:created xsi:type="dcterms:W3CDTF">2018-10-30T17:53:52Z</dcterms:created>
  <dcterms:modified xsi:type="dcterms:W3CDTF">2020-05-28T22:48:19Z</dcterms:modified>
</cp:coreProperties>
</file>